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2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A9C8-C479-48BA-B59F-3C1B4277C0B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6725-D886-45E7-8624-6D38CC01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697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A9C8-C479-48BA-B59F-3C1B4277C0B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6725-D886-45E7-8624-6D38CC01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35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A9C8-C479-48BA-B59F-3C1B4277C0B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6725-D886-45E7-8624-6D38CC01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74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A9C8-C479-48BA-B59F-3C1B4277C0B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6725-D886-45E7-8624-6D38CC01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243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A9C8-C479-48BA-B59F-3C1B4277C0B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6725-D886-45E7-8624-6D38CC01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8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A9C8-C479-48BA-B59F-3C1B4277C0B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6725-D886-45E7-8624-6D38CC01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835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A9C8-C479-48BA-B59F-3C1B4277C0B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6725-D886-45E7-8624-6D38CC01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218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A9C8-C479-48BA-B59F-3C1B4277C0B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6725-D886-45E7-8624-6D38CC01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556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A9C8-C479-48BA-B59F-3C1B4277C0B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6725-D886-45E7-8624-6D38CC01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134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A9C8-C479-48BA-B59F-3C1B4277C0B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6725-D886-45E7-8624-6D38CC01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91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A9C8-C479-48BA-B59F-3C1B4277C0B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A6725-D886-45E7-8624-6D38CC01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72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A9C8-C479-48BA-B59F-3C1B4277C0B0}" type="datetimeFigureOut">
              <a:rPr lang="en-GB" smtClean="0"/>
              <a:t>11/07/2018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A6725-D886-45E7-8624-6D38CC01C2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4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7" y="0"/>
            <a:ext cx="91255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992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2018-07-11T07:26:50Z</dcterms:created>
  <dcterms:modified xsi:type="dcterms:W3CDTF">2018-07-11T07:27:34Z</dcterms:modified>
</cp:coreProperties>
</file>